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5" r:id="rId19"/>
    <p:sldId id="272" r:id="rId20"/>
    <p:sldId id="274" r:id="rId21"/>
  </p:sldIdLst>
  <p:sldSz cx="17475200" cy="9753600"/>
  <p:notesSz cx="9753600" cy="17475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a7-8072-85e2-8000-00005eed9be1.jpeg?kimi-sig=cqtoZQbEojUQV3iyhA-Am7eCepdPEeGSMsv5i1OgQw8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a8-6da2-883e-8000-00006e392dd1.jpeg?kimi-sig=8yU1Sj5Fm3iQNsQfKYHsb2kWIqrGBk3KEvh_9oZQNYk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ae-4ba2-85eb-8000-000007bebbc9.jpeg?kimi-sig=KrUSQtVU65jEeBwpZK64BgGwUdHSbxXNI-Y4BEf0_j8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0-f762-809d-8000-0000516267d5.jpeg?kimi-sig=YTnz8rYqkkP8GNipYwG7mUns4asTi9tB1R34r-yzoH4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af-96b2-8f76-8000-00005e16ef61.jpeg?kimi-sig=lMKfGhj3p0u8N_f97Hqsrpal5pv6doYbhanjOF03EAM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1-6832-8493-8000-000066b52659.jpeg?kimi-sig=kbgmJ-ezB9HvXSXUbeRzQNOp1od52ynrdmGfizacD74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6-3692-8ec3-8000-00002363a471.jpeg?kimi-sig=RrBVCZ3H3kXrkcFn1Kde_15iNkTvHbq4GlB9utxK0rc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7-93c2-87b1-8000-000051839cc0.jpeg?kimi-sig=LuYbaoKSC9wsRI2cNxARQ-hTU5AcItVHKU8mkDNRIhk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e-ff52-82d2-8000-0000b5f82294.jpeg?kimi-sig=D9pA9PcxuD_SFodQjcg3IJF20r4cAXp3PMqWTw1PiQY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a8-7ce2-813c-8000-000009092d5b.jpeg?kimi-sig=uikgvOUDqmaqM_VetFj0egJ8D0VP6YJTTAQMT4Spjmo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aa-5552-8a8f-8000-0000145eb3f9.jpeg?kimi-sig=Xj56NaMZ1W6vaCuZoU2s3zfWUUxF4ysrDk8cYCI-0O4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a-66b2-85d2-8000-000036be463a.jpeg?kimi-sig=OKwAz6sX0x6tA0C3UX4goGsYOt9RXKSVX_Sigzg3Z4A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bc-4382-8063-8000-00001cfa937a.jpeg?kimi-sig=6gOlIQmVo6u5jd5fl1LFlNsQyD-YJAz_8YI9X1aRFU8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c3-5832-80be-8000-0000738fcc3e.png?kimi-sig=3WMdO5-KvAkshuzXIQfmj7kxL5jfRB0hMjwrMyLRBCA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c4-6fa2-8bae-8000-00001f9b9562.jpeg?kimi-sig=qgJ4VnniTlumXc7SGEceQNl-HcVWT5ZlK7MqybKFzhg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 descr="0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7609185" cy="97821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c7adc3-eeb2-8cb9-8000-000056d5fef9.jpeg?kimi-sig=IZX18kQnP35POFfALTkJrstyRKsSrWAd-GpNiHiZGUc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 descr="0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556480" cy="975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Arial</vt:lpstr>
      <vt:lpstr>SimSun</vt:lpstr>
      <vt:lpstr>Wingdings</vt:lpstr>
      <vt:lpstr>Microsoft YaHei</vt:lpstr>
      <vt:lpstr>Arial Unicode MS</vt:lpstr>
      <vt:lpstr>Calibri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вы всё ещё ссоритесь, хотя ведёте бюджет</dc:title>
  <dc:creator>Kimi</dc:creator>
  <dc:subject>Почему вы всё ещё ссоритесь, хотя ведёте бюджет</dc:subject>
  <cp:lastModifiedBy>Kamilla Zolotova</cp:lastModifiedBy>
  <cp:revision>4</cp:revision>
  <dcterms:created xsi:type="dcterms:W3CDTF">2026-02-20T11:47:00Z</dcterms:created>
  <dcterms:modified xsi:type="dcterms:W3CDTF">2026-03-20T17:48:12Z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{"Label":"Почему вы всё ещё ссоритесь, хотя ведёте бюджет","ContentProducer":"001191110108MACG2KBH8F10000","ProduceID":"19c7adc6-8ee2-82d9-8000-00009e9da4e3","ReservedCode1":"","ContentPropagator":"001191110108MACG2KBH8F20000","PropagateID":"19c7adc6-8ee2-82d9-8000-00009e9da4e3","ReservedCode2":""}</vt:lpwstr>
  </property>
  <property fmtid="{D5CDD505-2E9C-101B-9397-08002B2CF9AE}" pid="3" name="ICV">
    <vt:lpwstr>C20A814C10F842E3BCAC0CB324AA1036_13</vt:lpwstr>
  </property>
  <property fmtid="{D5CDD505-2E9C-101B-9397-08002B2CF9AE}" pid="4" name="KSOProductBuildVer">
    <vt:lpwstr>1049-12.2.0.23196</vt:lpwstr>
  </property>
</Properties>
</file>