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7475200" cy="9753600"/>
  <p:notesSz cx="9753600" cy="17475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e2-f8c2-87c0-8000-0000fba8d8ec.png?kimi-sig=G0Ar-f93wPYS593sGDrtsM9XGFJt06gTfgCXNp9sUUM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f8-3152-846f-8000-000026adea39.png?kimi-sig=P77dpg9g4PrP3N8ftrQXW2IsnY4mvnPzQqhwiXHvM5o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ec-46c2-8844-8000-0000290e322a.png?kimi-sig=sfOdhJ9rYK0k0NXOg7AkT77Q4YeNVIl8f6HjUGbkY5c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kimi-img.moonshot.cn/pub/slides/26-03-20-01:04:55-d6u2pdvvg7e3tbuvpqm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17475200" cy="975423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d4-2ea2-8fa4-8000-0000813f59df.png?kimi-sig=fVno5s2ybG--QN3v4gsAZaWKVP_RNXTAVQgU7yp8HyY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f8-6012-86de-8000-000003b26ac1.png?kimi-sig=7oZGuPfeS22yZozsGO02-p2pdTy-Ke1KI4pU-YUQ53E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f5-1752-850b-8000-0000a881e16e.png?kimi-sig=JlfuT-0IruI4RINDwrZNrdvzDJWSGNxMzrgY1YnaGLo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a10-2fc2-8a31-8000-0000458a54ba.png?kimi-sig=wy4RFMdO1AWxbFt3jjP5eepSvTT3Tz_F1TV8OvuR7CY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d069ea-a8f2-83eb-8000-00001552bc02.png?kimi-sig=hLrwUY0x-y6ZyMIs5sMXU0hcCcTDf-XL-O6E3CDKwUs&amp;x-oss-process=image/resize,w_1376,h_7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SimSun</vt:lpstr>
      <vt:lpstr>Wingdings</vt:lpstr>
      <vt:lpstr>Microsoft YaHei</vt:lpstr>
      <vt:lpstr>Arial Unicode MS</vt:lpstr>
      <vt:lpstr>Calibri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ДЕНЕЖНОЕ ЗЕРКАЛО</dc:title>
  <dc:creator>Kimi</dc:creator>
  <dc:subject>ДЕНЕЖНОЕ ЗЕРКАЛО</dc:subject>
  <cp:lastModifiedBy>Kamilla Zolotova</cp:lastModifiedBy>
  <cp:revision>2</cp:revision>
  <dcterms:created xsi:type="dcterms:W3CDTF">2026-03-19T17:07:00Z</dcterms:created>
  <dcterms:modified xsi:type="dcterms:W3CDTF">2026-03-19T17:08:14Z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{"Label":"ДЕНЕЖНОЕ ЗЕРКАЛО","ContentProducer":"001191110108MACG2KBH8F10000","ProduceID":"19d06a10-3432-875c-8000-0000ac6c6fb8","ReservedCode1":"","ContentPropagator":"001191110108MACG2KBH8F20000","PropagateID":"19d06a10-3432-875c-8000-0000ac6c6fb8","ReservedCode2":""}</vt:lpwstr>
  </property>
  <property fmtid="{D5CDD505-2E9C-101B-9397-08002B2CF9AE}" pid="3" name="ICV">
    <vt:lpwstr>17279CFACAAD4DAAAB3311BCA27B60D9_12</vt:lpwstr>
  </property>
  <property fmtid="{D5CDD505-2E9C-101B-9397-08002B2CF9AE}" pid="4" name="KSOProductBuildVer">
    <vt:lpwstr>1049-12.2.0.23196</vt:lpwstr>
  </property>
</Properties>
</file>